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" d="100"/>
          <a:sy n="22" d="100"/>
        </p:scale>
        <p:origin x="-2562" y="-36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82141-AC50-4E5E-8E07-57A141122CED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33124-0787-47D4-9480-7CD936AF1E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95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3"/>
            <a:ext cx="27543443" cy="77176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7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20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441852"/>
            <a:ext cx="7290911" cy="3072050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95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19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8"/>
            <a:ext cx="27543443" cy="715089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0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8401053"/>
            <a:ext cx="14311789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8401053"/>
            <a:ext cx="14311789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6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4"/>
            <a:ext cx="14317416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4"/>
            <a:ext cx="14323040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7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59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8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3"/>
            <a:ext cx="10660709" cy="6100763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8"/>
            <a:ext cx="10660709" cy="2462808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94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1"/>
            <a:ext cx="19442430" cy="297537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5"/>
            <a:ext cx="19442430" cy="4225526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49"/>
            <a:ext cx="29163645" cy="60007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33370840"/>
            <a:ext cx="7560945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3DF8-E9A5-4277-BCA2-448564D4D665}" type="datetimeFigureOut">
              <a:rPr lang="pt-BR" smtClean="0"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33370840"/>
            <a:ext cx="7560945" cy="191690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7322-16D8-4C9E-98BB-09E15A8DD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3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To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425" y="76132"/>
            <a:ext cx="11521280" cy="300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6787201" y="72258"/>
            <a:ext cx="547260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/>
              <a:t>Logo da Unidade Acadêmica</a:t>
            </a:r>
            <a:endParaRPr lang="pt-BR" sz="6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3384626"/>
            <a:ext cx="32404050" cy="14003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TITULO DO TRABALHO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2754753" y="4941155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Autor 1, Autor 2, Autor 3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5901" y="6841010"/>
            <a:ext cx="83529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20305" y="12064888"/>
            <a:ext cx="83529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OBJETIVOS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92313" y="22849649"/>
            <a:ext cx="132494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MATERIAL E MÉTODOS (metodologia)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994113" y="6684651"/>
            <a:ext cx="132494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RESULTADOS E DISCUSSÃO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7045034" y="22849648"/>
            <a:ext cx="977227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019562" y="12765080"/>
            <a:ext cx="1012767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CONCLUSÕES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92313" y="8353178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7019562" y="8353178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85901" y="13772558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7019562" y="14377385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838301" y="25549730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7045034" y="24482970"/>
            <a:ext cx="13825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0" t="20877" r="63447" b="62690"/>
          <a:stretch/>
        </p:blipFill>
        <p:spPr bwMode="auto">
          <a:xfrm>
            <a:off x="216249" y="216274"/>
            <a:ext cx="4644786" cy="282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71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34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Faculdade de Artes Visuais</dc:creator>
  <cp:lastModifiedBy>MONITORIAUFG</cp:lastModifiedBy>
  <cp:revision>8</cp:revision>
  <dcterms:created xsi:type="dcterms:W3CDTF">2014-09-03T11:25:21Z</dcterms:created>
  <dcterms:modified xsi:type="dcterms:W3CDTF">2016-09-06T13:34:51Z</dcterms:modified>
</cp:coreProperties>
</file>